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9"/>
  </p:notesMasterIdLst>
  <p:sldIdLst>
    <p:sldId id="256" r:id="rId2"/>
    <p:sldId id="257" r:id="rId3"/>
    <p:sldId id="263" r:id="rId4"/>
    <p:sldId id="258" r:id="rId5"/>
    <p:sldId id="283" r:id="rId6"/>
    <p:sldId id="259" r:id="rId7"/>
    <p:sldId id="280" r:id="rId8"/>
    <p:sldId id="275" r:id="rId9"/>
    <p:sldId id="279" r:id="rId10"/>
    <p:sldId id="276" r:id="rId11"/>
    <p:sldId id="281" r:id="rId12"/>
    <p:sldId id="282" r:id="rId13"/>
    <p:sldId id="277" r:id="rId14"/>
    <p:sldId id="272" r:id="rId15"/>
    <p:sldId id="278" r:id="rId16"/>
    <p:sldId id="273" r:id="rId17"/>
    <p:sldId id="274" r:id="rId1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34587" autoAdjust="0"/>
    <p:restoredTop sz="94713" autoAdjust="0"/>
  </p:normalViewPr>
  <p:slideViewPr>
    <p:cSldViewPr>
      <p:cViewPr>
        <p:scale>
          <a:sx n="100" d="100"/>
          <a:sy n="100" d="100"/>
        </p:scale>
        <p:origin x="-1944" y="-3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5CC385-201D-44D2-8B9B-AC98DF0AA26F}" type="datetimeFigureOut">
              <a:rPr lang="ru-RU" smtClean="0"/>
              <a:pPr/>
              <a:t>16.01.2020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DB98E-96C9-45A9-877F-F88E51124286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ый треугольник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grpSp>
        <p:nvGrpSpPr>
          <p:cNvPr id="2" name="Группа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Полилиния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Полилиния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Полилиния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Прямая соединительная линия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Дата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C79B1223-8393-4D3F-97C9-3ABDF8A20514}" type="datetimeFigureOut">
              <a:rPr lang="ru-RU" smtClean="0"/>
              <a:pPr/>
              <a:t>16.01.2020</a:t>
            </a:fld>
            <a:endParaRPr lang="ru-RU"/>
          </a:p>
        </p:txBody>
      </p:sp>
      <p:sp>
        <p:nvSpPr>
          <p:cNvPr id="19" name="Нижний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27" name="Номер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CB8EDF04-D456-4747-9710-92CE142F8FA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79B1223-8393-4D3F-97C9-3ABDF8A20514}" type="datetimeFigureOut">
              <a:rPr lang="ru-RU" smtClean="0"/>
              <a:pPr/>
              <a:t>16.01.2020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B8EDF04-D456-4747-9710-92CE142F8FA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79B1223-8393-4D3F-97C9-3ABDF8A20514}" type="datetimeFigureOut">
              <a:rPr lang="ru-RU" smtClean="0"/>
              <a:pPr/>
              <a:t>16.01.2020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B8EDF04-D456-4747-9710-92CE142F8FA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79B1223-8393-4D3F-97C9-3ABDF8A20514}" type="datetimeFigureOut">
              <a:rPr lang="ru-RU" smtClean="0"/>
              <a:pPr/>
              <a:t>16.01.2020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B8EDF04-D456-4747-9710-92CE142F8FA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79B1223-8393-4D3F-97C9-3ABDF8A20514}" type="datetimeFigureOut">
              <a:rPr lang="ru-RU" smtClean="0"/>
              <a:pPr/>
              <a:t>16.01.2020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B8EDF04-D456-4747-9710-92CE142F8FA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Нашивка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Нашивка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79B1223-8393-4D3F-97C9-3ABDF8A20514}" type="datetimeFigureOut">
              <a:rPr lang="ru-RU" smtClean="0"/>
              <a:pPr/>
              <a:t>16.01.2020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B8EDF04-D456-4747-9710-92CE142F8FA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79B1223-8393-4D3F-97C9-3ABDF8A20514}" type="datetimeFigureOut">
              <a:rPr lang="ru-RU" smtClean="0"/>
              <a:pPr/>
              <a:t>16.01.2020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B8EDF04-D456-4747-9710-92CE142F8FA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79B1223-8393-4D3F-97C9-3ABDF8A20514}" type="datetimeFigureOut">
              <a:rPr lang="ru-RU" smtClean="0"/>
              <a:pPr/>
              <a:t>16.01.2020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B8EDF04-D456-4747-9710-92CE142F8FA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79B1223-8393-4D3F-97C9-3ABDF8A20514}" type="datetimeFigureOut">
              <a:rPr lang="ru-RU" smtClean="0"/>
              <a:pPr/>
              <a:t>16.01.2020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B8EDF04-D456-4747-9710-92CE142F8FA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C79B1223-8393-4D3F-97C9-3ABDF8A20514}" type="datetimeFigureOut">
              <a:rPr lang="ru-RU" smtClean="0"/>
              <a:pPr/>
              <a:t>16.01.2020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B8EDF04-D456-4747-9710-92CE142F8FA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C79B1223-8393-4D3F-97C9-3ABDF8A20514}" type="datetimeFigureOut">
              <a:rPr lang="ru-RU" smtClean="0"/>
              <a:pPr/>
              <a:t>16.01.2020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CB8EDF04-D456-4747-9710-92CE142F8FA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8" name="Полилиния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Полилиния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Прямоугольный треугольник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Нашивка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Нашивка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Полилиния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Прямоугольный треугольник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0" name="Текст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C79B1223-8393-4D3F-97C9-3ABDF8A20514}" type="datetimeFigureOut">
              <a:rPr lang="ru-RU" smtClean="0"/>
              <a:pPr/>
              <a:t>16.01.2020</a:t>
            </a:fld>
            <a:endParaRPr lang="ru-RU"/>
          </a:p>
        </p:txBody>
      </p:sp>
      <p:sp>
        <p:nvSpPr>
          <p:cNvPr id="22" name="Нижний колонтитул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CB8EDF04-D456-4747-9710-92CE142F8FAE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6.xml"/><Relationship Id="rId1" Type="http://schemas.openxmlformats.org/officeDocument/2006/relationships/video" Target="file:///C:\Users\&#1055;&#1072;&#1074;&#1077;&#1083;\Downloads\Untitled%208%20(online-video-cutter.com)%20(1).mp4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6.xml"/><Relationship Id="rId1" Type="http://schemas.openxmlformats.org/officeDocument/2006/relationships/video" Target="file:///C:\Users\&#1055;&#1072;&#1074;&#1077;&#1083;\Downloads\Untitled%206%20(online-video-cutter.com)%20(1).mp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14348" y="1714488"/>
            <a:ext cx="7772400" cy="1010618"/>
          </a:xfrm>
        </p:spPr>
        <p:txBody>
          <a:bodyPr/>
          <a:lstStyle/>
          <a:p>
            <a:pPr algn="ctr"/>
            <a:r>
              <a:rPr lang="en-US" dirty="0" smtClean="0"/>
              <a:t>After the apocalypse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5800" y="6000768"/>
            <a:ext cx="8243918" cy="857232"/>
          </a:xfrm>
        </p:spPr>
        <p:txBody>
          <a:bodyPr/>
          <a:lstStyle/>
          <a:p>
            <a:r>
              <a:rPr lang="ru-RU" dirty="0" smtClean="0">
                <a:solidFill>
                  <a:schemeClr val="bg2">
                    <a:lumMod val="90000"/>
                  </a:schemeClr>
                </a:solidFill>
              </a:rPr>
              <a:t>Полковников П.С.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bg2">
                    <a:lumMod val="90000"/>
                  </a:schemeClr>
                </a:solidFill>
              </a:rPr>
              <a:t>и </a:t>
            </a:r>
            <a:r>
              <a:rPr lang="ru-RU" dirty="0" err="1" smtClean="0">
                <a:solidFill>
                  <a:schemeClr val="bg2">
                    <a:lumMod val="90000"/>
                  </a:schemeClr>
                </a:solidFill>
              </a:rPr>
              <a:t>Фляшинский</a:t>
            </a:r>
            <a:r>
              <a:rPr lang="ru-RU" dirty="0" smtClean="0">
                <a:solidFill>
                  <a:schemeClr val="bg2">
                    <a:lumMod val="90000"/>
                  </a:schemeClr>
                </a:solidFill>
              </a:rPr>
              <a:t> Д.И.</a:t>
            </a:r>
            <a:endParaRPr lang="ru-RU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428596" y="1428736"/>
            <a:ext cx="84296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 smtClean="0"/>
              <a:t>При переходе в инвентарь сразу можно увидеть предметы которые персонаж носит с собой. Нажимая на предмет, В правом разделе открывается описание и функции, которые можно делать с этим предметом. В верхней левой панели находятся кнопки сортировки и переключения между инвентарём и </a:t>
            </a:r>
          </a:p>
          <a:p>
            <a:pPr algn="just"/>
            <a:r>
              <a:rPr lang="ru-RU" sz="2000" dirty="0" smtClean="0"/>
              <a:t>локацией.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0430" y="3143248"/>
            <a:ext cx="5357850" cy="3208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428596" y="1428736"/>
            <a:ext cx="84296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 smtClean="0"/>
              <a:t>Раздел локации почти ничем не отличается от инвентаря, только добавилась кнопка «искать», чтоб собрать некоторые разбросанные вещи в кучу для дальнейшего использования. Процесс поиска занимает некоторое время.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32488" y="2786058"/>
            <a:ext cx="5767414" cy="345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428596" y="1428736"/>
            <a:ext cx="8429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 smtClean="0"/>
              <a:t>В игре присутствуют </a:t>
            </a:r>
            <a:r>
              <a:rPr lang="ru-RU" sz="2000" dirty="0" err="1" smtClean="0"/>
              <a:t>квесты</a:t>
            </a:r>
            <a:r>
              <a:rPr lang="ru-RU" sz="2000" dirty="0" smtClean="0"/>
              <a:t> с возможностью проверки выполнения, но пока текст </a:t>
            </a:r>
            <a:r>
              <a:rPr lang="ru-RU" sz="2000" dirty="0" err="1" smtClean="0"/>
              <a:t>задачь</a:t>
            </a:r>
            <a:r>
              <a:rPr lang="ru-RU" sz="2000" dirty="0" smtClean="0"/>
              <a:t> не прописан.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4612" y="2500306"/>
            <a:ext cx="6115867" cy="3665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596" y="285728"/>
            <a:ext cx="8229600" cy="1143000"/>
          </a:xfrm>
        </p:spPr>
        <p:txBody>
          <a:bodyPr/>
          <a:lstStyle/>
          <a:p>
            <a:r>
              <a:rPr lang="ru-RU" dirty="0" smtClean="0"/>
              <a:t>Описание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428596" y="1214422"/>
            <a:ext cx="842968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 smtClean="0"/>
              <a:t>Поведение персонажа, воздействие среды и предметы зависят от типа местности.</a:t>
            </a:r>
          </a:p>
          <a:p>
            <a:pPr algn="just"/>
            <a:r>
              <a:rPr lang="ru-RU" sz="2000" dirty="0" smtClean="0"/>
              <a:t>Для удобного нанесения создана небольшая программа – редактор карт. Она позволяет удобно, используя мышь, вносить данные в файл описание местности.</a:t>
            </a:r>
          </a:p>
          <a:p>
            <a:pPr algn="just"/>
            <a:endParaRPr lang="ru-RU" sz="2000" dirty="0" smtClean="0"/>
          </a:p>
          <a:p>
            <a:pPr algn="just"/>
            <a:r>
              <a:rPr lang="ru-RU" sz="2000" dirty="0" smtClean="0"/>
              <a:t>Используется как </a:t>
            </a:r>
          </a:p>
          <a:p>
            <a:pPr algn="just"/>
            <a:r>
              <a:rPr lang="ru-RU" sz="2000" dirty="0" err="1" smtClean="0"/>
              <a:t>еденичный</a:t>
            </a:r>
            <a:r>
              <a:rPr lang="ru-RU" sz="2000" dirty="0" smtClean="0"/>
              <a:t> щелчок,</a:t>
            </a:r>
          </a:p>
          <a:p>
            <a:pPr algn="just"/>
            <a:r>
              <a:rPr lang="ru-RU" sz="2000" dirty="0" smtClean="0"/>
              <a:t>так и блоковое </a:t>
            </a:r>
          </a:p>
          <a:p>
            <a:pPr algn="just"/>
            <a:r>
              <a:rPr lang="ru-RU" sz="2000" dirty="0" smtClean="0"/>
              <a:t>выделение по </a:t>
            </a:r>
          </a:p>
          <a:p>
            <a:pPr algn="just"/>
            <a:r>
              <a:rPr lang="ru-RU" sz="2000" dirty="0" smtClean="0"/>
              <a:t>областям при </a:t>
            </a:r>
          </a:p>
          <a:p>
            <a:pPr algn="just"/>
            <a:r>
              <a:rPr lang="ru-RU" sz="2000" dirty="0" smtClean="0"/>
              <a:t>зажатии мыши.</a:t>
            </a:r>
          </a:p>
          <a:p>
            <a:pPr algn="just"/>
            <a:endParaRPr lang="ru-RU" sz="2000" dirty="0" smtClean="0"/>
          </a:p>
          <a:p>
            <a:pPr algn="just"/>
            <a:endParaRPr lang="ru-RU" sz="2000" dirty="0" smtClean="0"/>
          </a:p>
          <a:p>
            <a:pPr algn="just"/>
            <a:endParaRPr lang="ru-RU" sz="2000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14678" y="2857496"/>
            <a:ext cx="5715040" cy="3532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428596" y="1000108"/>
            <a:ext cx="8229600" cy="3786214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</a:rPr>
              <a:t>В игре использовалось две базы данных – для предметов и заданий (</a:t>
            </a:r>
            <a:r>
              <a:rPr lang="ru-RU" sz="2000" dirty="0" err="1" smtClean="0">
                <a:solidFill>
                  <a:schemeClr val="bg2">
                    <a:lumMod val="25000"/>
                  </a:schemeClr>
                </a:solidFill>
              </a:rPr>
              <a:t>квесты</a:t>
            </a: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  <a:br>
              <a:rPr lang="ru-RU" sz="20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ru-RU" sz="20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</a:rPr>
              <a:t>Структура БД для предметов: </a:t>
            </a:r>
            <a:br>
              <a:rPr lang="ru-RU" sz="20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id, name, </a:t>
            </a: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</a:rPr>
              <a:t>вес, тип, срок использования, путь хранения картинки и различные эффекты</a:t>
            </a:r>
            <a:br>
              <a:rPr lang="ru-RU" sz="20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ru-RU" sz="20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</a:rPr>
              <a:t> Структура БД для </a:t>
            </a: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</a:rPr>
              <a:t>заданий: </a:t>
            </a:r>
            <a:br>
              <a:rPr lang="ru-RU" sz="20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id, name, </a:t>
            </a: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</a:rPr>
              <a:t>статус, текст задания, место начала и завершения </a:t>
            </a:r>
            <a:r>
              <a:rPr lang="ru-RU" sz="2000" dirty="0" err="1" smtClean="0">
                <a:solidFill>
                  <a:schemeClr val="bg2">
                    <a:lumMod val="25000"/>
                  </a:schemeClr>
                </a:solidFill>
              </a:rPr>
              <a:t>квеста</a:t>
            </a:r>
            <a:r>
              <a:rPr lang="ru-RU" sz="24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ru-RU" sz="2400" dirty="0" smtClean="0">
                <a:solidFill>
                  <a:schemeClr val="bg2">
                    <a:lumMod val="25000"/>
                  </a:schemeClr>
                </a:solidFill>
              </a:rPr>
            </a:br>
            <a:endParaRPr lang="ru-RU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428596" y="285728"/>
            <a:ext cx="8229600" cy="1143000"/>
          </a:xfrm>
          <a:prstGeom prst="rect">
            <a:avLst/>
          </a:prstGeom>
        </p:spPr>
        <p:txBody>
          <a:bodyPr vert="horz" anchor="t">
            <a:noAutofit/>
            <a:scene3d>
              <a:camera prst="orthographicFront"/>
              <a:lightRig rig="soft" dir="t"/>
            </a:scene3d>
            <a:sp3d prstMaterial="softEdge">
              <a:bevelT w="0" h="0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Базы</a:t>
            </a:r>
            <a:r>
              <a:rPr kumimoji="0" lang="ru-RU" sz="3600" b="0" i="0" u="none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данных</a:t>
            </a: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428596" y="285728"/>
            <a:ext cx="8229600" cy="1143000"/>
          </a:xfrm>
        </p:spPr>
        <p:txBody>
          <a:bodyPr/>
          <a:lstStyle/>
          <a:p>
            <a:pPr algn="ctr"/>
            <a:r>
              <a:rPr lang="en-US" sz="3600" dirty="0" err="1" smtClean="0">
                <a:solidFill>
                  <a:schemeClr val="bg2">
                    <a:lumMod val="25000"/>
                  </a:schemeClr>
                </a:solidFill>
              </a:rPr>
              <a:t>G</a:t>
            </a:r>
            <a:r>
              <a:rPr lang="en-US" sz="3600" dirty="0" err="1" smtClean="0">
                <a:solidFill>
                  <a:schemeClr val="bg2">
                    <a:lumMod val="25000"/>
                  </a:schemeClr>
                </a:solidFill>
              </a:rPr>
              <a:t>it</a:t>
            </a:r>
            <a:r>
              <a:rPr lang="ru-RU" sz="36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ru-RU" sz="3600" dirty="0" smtClean="0">
                <a:solidFill>
                  <a:schemeClr val="bg2">
                    <a:lumMod val="25000"/>
                  </a:schemeClr>
                </a:solidFill>
              </a:rPr>
              <a:t>и </a:t>
            </a:r>
            <a:r>
              <a:rPr lang="ru-RU" sz="3600" dirty="0" smtClean="0">
                <a:solidFill>
                  <a:schemeClr val="bg2">
                    <a:lumMod val="25000"/>
                  </a:schemeClr>
                </a:solidFill>
              </a:rPr>
              <a:t>совместная работа</a:t>
            </a:r>
            <a:endParaRPr lang="ru-RU" sz="3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1472" y="1142984"/>
            <a:ext cx="7858180" cy="4208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</a:rPr>
              <a:t>В результате всей работы </a:t>
            </a:r>
            <a:r>
              <a:rPr lang="ru-RU" sz="2000" dirty="0" err="1" smtClean="0">
                <a:solidFill>
                  <a:schemeClr val="bg2">
                    <a:lumMod val="25000"/>
                  </a:schemeClr>
                </a:solidFill>
              </a:rPr>
              <a:t>репрезиторий</a:t>
            </a: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</a:rPr>
              <a:t> получился большой.</a:t>
            </a:r>
          </a:p>
          <a:p>
            <a:pPr>
              <a:lnSpc>
                <a:spcPct val="150000"/>
              </a:lnSpc>
            </a:pP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</a:rPr>
              <a:t>Для более быстрой разработки мы разделили задачи между собой. </a:t>
            </a:r>
          </a:p>
          <a:p>
            <a:pPr>
              <a:lnSpc>
                <a:spcPct val="150000"/>
              </a:lnSpc>
            </a:pP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</a:rPr>
              <a:t>Правда нам всё </a:t>
            </a:r>
          </a:p>
          <a:p>
            <a:pPr>
              <a:lnSpc>
                <a:spcPct val="150000"/>
              </a:lnSpc>
            </a:pP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</a:rPr>
              <a:t>равно не хватило </a:t>
            </a:r>
          </a:p>
          <a:p>
            <a:pPr>
              <a:lnSpc>
                <a:spcPct val="150000"/>
              </a:lnSpc>
            </a:pP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</a:rPr>
              <a:t>времени на </a:t>
            </a:r>
          </a:p>
          <a:p>
            <a:pPr>
              <a:lnSpc>
                <a:spcPct val="150000"/>
              </a:lnSpc>
            </a:pP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</a:rPr>
              <a:t>полное </a:t>
            </a:r>
          </a:p>
          <a:p>
            <a:pPr>
              <a:lnSpc>
                <a:spcPct val="150000"/>
              </a:lnSpc>
            </a:pP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</a:rPr>
              <a:t>завершение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ru-RU" sz="20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14678" y="2571744"/>
            <a:ext cx="5072066" cy="3958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Использованные </a:t>
            </a:r>
            <a:r>
              <a:rPr lang="ru-RU" dirty="0" smtClean="0"/>
              <a:t>библиотеки 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642910" y="1285860"/>
            <a:ext cx="7858180" cy="4500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ru-RU" sz="2400" dirty="0" smtClean="0"/>
              <a:t> </a:t>
            </a:r>
            <a:r>
              <a:rPr lang="en-US" sz="2400" dirty="0" err="1" smtClean="0"/>
              <a:t>pygame</a:t>
            </a:r>
            <a:r>
              <a:rPr lang="ru-RU" sz="2400" dirty="0" smtClean="0"/>
              <a:t> </a:t>
            </a:r>
            <a:r>
              <a:rPr lang="ru-RU" sz="2400" dirty="0" smtClean="0"/>
              <a:t>- создания окна, работа со звуком, 	спрайтами и многое другое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ru-RU" sz="2400" dirty="0" smtClean="0"/>
              <a:t> </a:t>
            </a:r>
            <a:r>
              <a:rPr lang="en-US" sz="2400" dirty="0" smtClean="0"/>
              <a:t>sqlite3</a:t>
            </a:r>
            <a:r>
              <a:rPr lang="ru-RU" sz="2400" dirty="0" smtClean="0"/>
              <a:t> - использования базы данных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ru-RU" sz="2400" dirty="0" smtClean="0"/>
              <a:t> </a:t>
            </a:r>
            <a:r>
              <a:rPr lang="en-US" sz="2400" dirty="0" smtClean="0"/>
              <a:t>copy</a:t>
            </a:r>
            <a:r>
              <a:rPr lang="ru-RU" sz="2400" dirty="0" smtClean="0"/>
              <a:t> – для копирования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ru-RU" sz="2400" dirty="0" smtClean="0"/>
              <a:t> </a:t>
            </a:r>
            <a:r>
              <a:rPr lang="en-US" sz="2400" dirty="0" smtClean="0"/>
              <a:t>random</a:t>
            </a:r>
            <a:r>
              <a:rPr lang="ru-RU" sz="2400" dirty="0" smtClean="0"/>
              <a:t> – случайности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ru-RU" sz="2400" dirty="0" smtClean="0"/>
              <a:t> </a:t>
            </a:r>
            <a:r>
              <a:rPr lang="en-US" sz="2400" dirty="0" err="1" smtClean="0"/>
              <a:t>os</a:t>
            </a:r>
            <a:r>
              <a:rPr lang="ru-RU" sz="2400" dirty="0" smtClean="0"/>
              <a:t> – для установки окна в нужных координатах</a:t>
            </a:r>
            <a:r>
              <a:rPr lang="ru-RU" sz="2400" dirty="0" smtClean="0"/>
              <a:t> </a:t>
            </a:r>
            <a:r>
              <a:rPr lang="en-US" sz="2400" dirty="0" smtClean="0"/>
              <a:t>time</a:t>
            </a:r>
            <a:r>
              <a:rPr lang="ru-RU" sz="2400" dirty="0" smtClean="0"/>
              <a:t>- работа со временем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ru-RU" sz="2400" dirty="0" smtClean="0"/>
              <a:t> </a:t>
            </a:r>
            <a:r>
              <a:rPr lang="en-US" sz="2400" dirty="0" smtClean="0"/>
              <a:t>PIL</a:t>
            </a:r>
            <a:r>
              <a:rPr lang="ru-RU" sz="2400" dirty="0" smtClean="0"/>
              <a:t> – для работы с изображениями</a:t>
            </a: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285728"/>
            <a:ext cx="55721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chemeClr val="bg2">
                    <a:lumMod val="25000"/>
                  </a:schemeClr>
                </a:solidFill>
              </a:rPr>
              <a:t>Вывод</a:t>
            </a:r>
            <a:endParaRPr lang="ru-RU" sz="4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4414" y="1357298"/>
            <a:ext cx="69294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dirty="0" smtClean="0"/>
              <a:t>Думаю, если полностью завершить эту игру, то она будет очень даже увлекательной.</a:t>
            </a:r>
            <a:r>
              <a:rPr lang="ru-RU" sz="2000" dirty="0" smtClean="0"/>
              <a:t>	</a:t>
            </a:r>
          </a:p>
          <a:p>
            <a:pPr algn="just">
              <a:lnSpc>
                <a:spcPct val="150000"/>
              </a:lnSpc>
            </a:pPr>
            <a:endParaRPr lang="ru-RU" sz="2000" dirty="0" smtClean="0"/>
          </a:p>
          <a:p>
            <a:pPr algn="just">
              <a:lnSpc>
                <a:spcPct val="150000"/>
              </a:lnSpc>
            </a:pPr>
            <a:r>
              <a:rPr lang="ru-RU" sz="2000" dirty="0" smtClean="0"/>
              <a:t>Итоговое </a:t>
            </a:r>
            <a:r>
              <a:rPr lang="ru-RU" sz="2000" dirty="0" smtClean="0"/>
              <a:t>количество строк кода</a:t>
            </a:r>
            <a:r>
              <a:rPr lang="en-US" sz="2000" dirty="0" smtClean="0"/>
              <a:t>: </a:t>
            </a:r>
            <a:r>
              <a:rPr lang="en-US" sz="2000" dirty="0" smtClean="0"/>
              <a:t>3126</a:t>
            </a:r>
            <a:endParaRPr lang="ru-RU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4414" y="285728"/>
            <a:ext cx="7772400" cy="1154842"/>
          </a:xfrm>
        </p:spPr>
        <p:txBody>
          <a:bodyPr/>
          <a:lstStyle/>
          <a:p>
            <a:pPr algn="ctr"/>
            <a:r>
              <a:rPr lang="ru-RU" dirty="0" smtClean="0"/>
              <a:t>идея проекта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922712" y="2931712"/>
            <a:ext cx="4935567" cy="2497552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Проект был сделан для обучения использования различных библиотек в создании проекта игры, с целью научиться распределять </a:t>
            </a:r>
            <a:r>
              <a:rPr lang="ru-RU" b="1" dirty="0" smtClean="0"/>
              <a:t>обязанности </a:t>
            </a:r>
            <a:r>
              <a:rPr lang="ru-RU" dirty="0" smtClean="0"/>
              <a:t>в командной работе с использованием </a:t>
            </a:r>
            <a:r>
              <a:rPr lang="en-US" dirty="0" err="1" smtClean="0"/>
              <a:t>Git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Суть проекта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500034" y="1643050"/>
            <a:ext cx="70009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	Суть проекта заключается в создание игры.</a:t>
            </a:r>
          </a:p>
          <a:p>
            <a:pPr algn="just"/>
            <a:endParaRPr lang="ru-RU" dirty="0" smtClean="0"/>
          </a:p>
          <a:p>
            <a:pPr algn="just"/>
            <a:endParaRPr lang="ru-RU" dirty="0" smtClean="0"/>
          </a:p>
          <a:p>
            <a:pPr algn="just"/>
            <a:r>
              <a:rPr lang="ru-RU" dirty="0" smtClean="0"/>
              <a:t>	Основной мотив игры – выживание в </a:t>
            </a:r>
            <a:r>
              <a:rPr lang="ru-RU" dirty="0" err="1" smtClean="0"/>
              <a:t>постапокалипстическом</a:t>
            </a:r>
            <a:r>
              <a:rPr lang="ru-RU" dirty="0" smtClean="0"/>
              <a:t> мире. 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714348" y="1714488"/>
            <a:ext cx="7215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500034" y="1576976"/>
            <a:ext cx="71438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 smtClean="0"/>
              <a:t>	Было создано  две программы</a:t>
            </a:r>
            <a:r>
              <a:rPr lang="en-US" b="1" dirty="0" smtClean="0"/>
              <a:t>: </a:t>
            </a:r>
            <a:r>
              <a:rPr lang="ru-RU" b="1" dirty="0" smtClean="0"/>
              <a:t>сама игра и редактор карты для заполнения игрового поля типом местности.</a:t>
            </a:r>
          </a:p>
          <a:p>
            <a:r>
              <a:rPr lang="ru-RU" b="1" dirty="0" smtClean="0"/>
              <a:t>			Окно при запуске игры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1233" y="3143248"/>
            <a:ext cx="5346181" cy="3202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428596" y="1214422"/>
            <a:ext cx="8429684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dirty="0" smtClean="0"/>
              <a:t>При запуске игры сначала, будут показаны несколько слайдов с краткой предысторией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1736" y="2285992"/>
            <a:ext cx="6215074" cy="372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428596" y="1214422"/>
            <a:ext cx="84296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 smtClean="0"/>
              <a:t>При старте игры можно увидеть местность где находится игрок и множество кнопок навигации: вернуться в главное меню, открыть раздел </a:t>
            </a:r>
            <a:r>
              <a:rPr lang="ru-RU" sz="2000" dirty="0" err="1" smtClean="0"/>
              <a:t>квестов</a:t>
            </a:r>
            <a:r>
              <a:rPr lang="ru-RU" sz="2000" dirty="0" smtClean="0"/>
              <a:t>,  открыть раздел статистики, открыть свой инвентарь, открыть информацию по локации, и вернуться обратно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00364" y="2842748"/>
            <a:ext cx="5760241" cy="3443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428596" y="1214422"/>
            <a:ext cx="84296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 smtClean="0"/>
              <a:t>Для перемещения по местности нужно просто дважды нажать в желаемую точку, и тогда игровое время начнёт идти гораздо быстрее</a:t>
            </a:r>
          </a:p>
        </p:txBody>
      </p:sp>
      <p:pic>
        <p:nvPicPr>
          <p:cNvPr id="5" name="Untitled 8 (online-video-cutter.com) (1)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714612" y="2643182"/>
            <a:ext cx="5857916" cy="35529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428596" y="1214422"/>
            <a:ext cx="84296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dirty="0" smtClean="0"/>
              <a:t>Имеется верхняя панель, которая содержит информацию о состоянии игрока: голод, жажда, радиация, энергия и прочее.</a:t>
            </a:r>
            <a:endParaRPr lang="en-US" sz="2000" dirty="0" smtClean="0"/>
          </a:p>
          <a:p>
            <a:pPr algn="just"/>
            <a:endParaRPr lang="en-US" sz="2000" dirty="0" smtClean="0"/>
          </a:p>
          <a:p>
            <a:pPr algn="just"/>
            <a:endParaRPr lang="ru-RU" sz="2000" dirty="0" smtClean="0"/>
          </a:p>
          <a:p>
            <a:pPr algn="just"/>
            <a:r>
              <a:rPr lang="ru-RU" sz="2000" dirty="0" smtClean="0"/>
              <a:t>Игрок при исчерпании лимита энергии усыпает</a:t>
            </a:r>
          </a:p>
          <a:p>
            <a:pPr algn="just"/>
            <a:r>
              <a:rPr lang="ru-RU" sz="2000" dirty="0" smtClean="0"/>
              <a:t>При подъёме самого левого показателя(истощение) до 100, игрок умирает и игра начинается сначала.</a:t>
            </a:r>
          </a:p>
          <a:p>
            <a:pPr algn="just"/>
            <a:r>
              <a:rPr lang="ru-RU" sz="2000" dirty="0" smtClean="0"/>
              <a:t>Скорость истощения зависит от всех остальных показателей.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4357694"/>
            <a:ext cx="8643998" cy="293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428596" y="1214422"/>
            <a:ext cx="84296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dirty="0" smtClean="0"/>
              <a:t>Так же в игре присутствует некоторые моменты в которых персонаж что-то делает, например спит или ест, и тогда включается окно ожидания во время которого быстро проматывается игровое время</a:t>
            </a:r>
          </a:p>
        </p:txBody>
      </p:sp>
      <p:pic>
        <p:nvPicPr>
          <p:cNvPr id="7" name="Untitled 6 (online-video-cutter.com) (1)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357554" y="3143248"/>
            <a:ext cx="5113280" cy="32434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ткрытая">
  <a:themeElements>
    <a:clrScheme name="Открытая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Открытая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Открытая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847</TotalTime>
  <Words>423</Words>
  <Application>Microsoft Office PowerPoint</Application>
  <PresentationFormat>Экран (4:3)</PresentationFormat>
  <Paragraphs>66</Paragraphs>
  <Slides>17</Slides>
  <Notes>0</Notes>
  <HiddenSlides>0</HiddenSlides>
  <MMClips>2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18" baseType="lpstr">
      <vt:lpstr>Открытая</vt:lpstr>
      <vt:lpstr>After the apocalypse</vt:lpstr>
      <vt:lpstr>идея проекта</vt:lpstr>
      <vt:lpstr>Суть проекта</vt:lpstr>
      <vt:lpstr>Описание</vt:lpstr>
      <vt:lpstr>Описание</vt:lpstr>
      <vt:lpstr>Описание</vt:lpstr>
      <vt:lpstr>Описание</vt:lpstr>
      <vt:lpstr>Описание</vt:lpstr>
      <vt:lpstr>Описание</vt:lpstr>
      <vt:lpstr>Описание</vt:lpstr>
      <vt:lpstr>Описание</vt:lpstr>
      <vt:lpstr>Описание</vt:lpstr>
      <vt:lpstr>Описание</vt:lpstr>
      <vt:lpstr>В игре использовалось две базы данных – для предметов и заданий (квесты).  Структура БД для предметов:  id, name, вес, тип, срок использования, путь хранения картинки и различные эффекты   Структура БД для заданий:  id, name, статус, текст задания, место начала и завершения квеста </vt:lpstr>
      <vt:lpstr>Git и совместная работа</vt:lpstr>
      <vt:lpstr>Использованные библиотеки </vt:lpstr>
      <vt:lpstr>Слайд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Павел</dc:creator>
  <cp:lastModifiedBy>Павел</cp:lastModifiedBy>
  <cp:revision>72</cp:revision>
  <dcterms:created xsi:type="dcterms:W3CDTF">2019-11-08T14:54:06Z</dcterms:created>
  <dcterms:modified xsi:type="dcterms:W3CDTF">2020-01-16T16:59:47Z</dcterms:modified>
</cp:coreProperties>
</file>